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60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969"/>
    <a:srgbClr val="99FF66"/>
    <a:srgbClr val="1F4E79"/>
    <a:srgbClr val="E0BCD8"/>
    <a:srgbClr val="E8CEE2"/>
    <a:srgbClr val="FFCCCC"/>
    <a:srgbClr val="F88A68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>
        <p:scale>
          <a:sx n="70" d="100"/>
          <a:sy n="70" d="100"/>
        </p:scale>
        <p:origin x="2148" y="-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1347B-8717-43E5-8EB0-C8F8714D9FE0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69EE6-E476-4D75-9022-D6F73729C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32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69EE6-E476-4D75-9022-D6F73729CE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68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ADC2-86C1-4ABC-A3FD-79059C6E3F9E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45FF-A637-40F9-8CA9-21CBDA15A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03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ADC2-86C1-4ABC-A3FD-79059C6E3F9E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45FF-A637-40F9-8CA9-21CBDA15A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24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ADC2-86C1-4ABC-A3FD-79059C6E3F9E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45FF-A637-40F9-8CA9-21CBDA15A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37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ADC2-86C1-4ABC-A3FD-79059C6E3F9E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45FF-A637-40F9-8CA9-21CBDA15A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29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ADC2-86C1-4ABC-A3FD-79059C6E3F9E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45FF-A637-40F9-8CA9-21CBDA15A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42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ADC2-86C1-4ABC-A3FD-79059C6E3F9E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45FF-A637-40F9-8CA9-21CBDA15A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20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ADC2-86C1-4ABC-A3FD-79059C6E3F9E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45FF-A637-40F9-8CA9-21CBDA15A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66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ADC2-86C1-4ABC-A3FD-79059C6E3F9E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45FF-A637-40F9-8CA9-21CBDA15A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29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ADC2-86C1-4ABC-A3FD-79059C6E3F9E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45FF-A637-40F9-8CA9-21CBDA15A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18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ADC2-86C1-4ABC-A3FD-79059C6E3F9E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45FF-A637-40F9-8CA9-21CBDA15A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3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ADC2-86C1-4ABC-A3FD-79059C6E3F9E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45FF-A637-40F9-8CA9-21CBDA15A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14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DADC2-86C1-4ABC-A3FD-79059C6E3F9E}" type="datetimeFigureOut">
              <a:rPr kumimoji="1" lang="ja-JP" altLang="en-US" smtClean="0"/>
              <a:t>2018/7/7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645FF-A637-40F9-8CA9-21CBDA15A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55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1155492" y="1149093"/>
            <a:ext cx="4877362" cy="49234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0" y="0"/>
            <a:ext cx="6858000" cy="106918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00910" y="130888"/>
            <a:ext cx="4944247" cy="81114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kumimoji="1" lang="ja-JP" altLang="en-US" sz="2000" b="1" spc="-300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日本医科大学千葉北総病院　</a:t>
            </a:r>
            <a:endParaRPr kumimoji="1" lang="en-US" altLang="ja-JP" sz="2000" b="1" spc="-300" dirty="0" smtClean="0">
              <a:solidFill>
                <a:schemeClr val="bg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ja-JP" altLang="en-US" sz="2000" b="1" spc="-300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地域がん診療連携拠点病院講演</a:t>
            </a:r>
            <a:r>
              <a:rPr lang="ja-JP" altLang="en-US" sz="2000" b="1" spc="-30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会</a:t>
            </a:r>
            <a:endParaRPr kumimoji="1" lang="ja-JP" altLang="en-US" sz="2000" b="1" spc="-300" dirty="0">
              <a:solidFill>
                <a:schemeClr val="bg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7887" y1="22695" x2="41549" y2="31206"/>
                        <a14:foregroundMark x1="16901" y1="16312" x2="35915" y2="23404"/>
                        <a14:foregroundMark x1="44366" y1="12766" x2="44366" y2="12766"/>
                        <a14:foregroundMark x1="14789" y1="18440" x2="18310" y2="37589"/>
                        <a14:foregroundMark x1="19014" y1="41135" x2="40141" y2="52482"/>
                        <a14:foregroundMark x1="72535" y1="19149" x2="69718" y2="26241"/>
                        <a14:foregroundMark x1="28169" y1="32624" x2="42254" y2="45390"/>
                        <a14:foregroundMark x1="12676" y1="83688" x2="13380" y2="85816"/>
                        <a14:foregroundMark x1="14085" y1="83688" x2="17606" y2="82270"/>
                        <a14:foregroundMark x1="17606" y1="87943" x2="18310" y2="87943"/>
                        <a14:foregroundMark x1="21831" y1="85816" x2="84507" y2="85816"/>
                        <a14:backgroundMark x1="55634" y1="48936" x2="40141" y2="58156"/>
                        <a14:backgroundMark x1="50000" y1="85106" x2="50704" y2="87943"/>
                        <a14:backgroundMark x1="16197" y1="85816" x2="15493" y2="85816"/>
                        <a14:backgroundMark x1="19718" y1="87234" x2="19014" y2="88652"/>
                        <a14:backgroundMark x1="34507" y1="85816" x2="35211" y2="87234"/>
                        <a14:backgroundMark x1="55634" y1="84397" x2="57042" y2="85106"/>
                        <a14:backgroundMark x1="74648" y1="86525" x2="74648" y2="86525"/>
                        <a14:backgroundMark x1="71127" y1="87234" x2="71127" y2="87234"/>
                        <a14:backgroundMark x1="80282" y1="87234" x2="80282" y2="87234"/>
                        <a14:backgroundMark x1="80282" y1="85106" x2="80282" y2="85106"/>
                        <a14:backgroundMark x1="54930" y1="87234" x2="54930" y2="87234"/>
                        <a14:backgroundMark x1="58451" y1="85816" x2="58451" y2="85816"/>
                        <a14:backgroundMark x1="54930" y1="85106" x2="54930" y2="85106"/>
                        <a14:backgroundMark x1="56338" y1="85816" x2="56338" y2="85816"/>
                        <a14:backgroundMark x1="76056" y1="83688" x2="76056" y2="836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01" y="175350"/>
            <a:ext cx="725491" cy="72038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292274" y="1572282"/>
            <a:ext cx="4357910" cy="134958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ja-JP" altLang="en-US" sz="2800" spc="-300" dirty="0">
                <a:ln w="19050"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膵頭十二指腸切除</a:t>
            </a:r>
            <a:r>
              <a:rPr lang="ja-JP" altLang="en-US" sz="2800" spc="-3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en-US" altLang="ja-JP" sz="2800" spc="-300" dirty="0" smtClean="0">
              <a:ln w="19050">
                <a:solidFill>
                  <a:sysClr val="windowText" lastClr="00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spc="-3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求められる</a:t>
            </a:r>
            <a:r>
              <a:rPr lang="ja-JP" altLang="en-US" sz="2800" spc="-300" dirty="0">
                <a:ln w="19050"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リスク管理</a:t>
            </a:r>
            <a:endParaRPr kumimoji="1" lang="en-US" altLang="ja-JP" sz="2800" spc="-300" dirty="0" smtClean="0">
              <a:ln w="19050">
                <a:solidFill>
                  <a:sysClr val="windowText" lastClr="00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45931" y="3559201"/>
            <a:ext cx="39476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900"/>
              </a:lnSpc>
            </a:pPr>
            <a:r>
              <a:rPr kumimoji="1" lang="en-US" altLang="ja-JP" b="1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2018</a:t>
            </a:r>
            <a:r>
              <a:rPr kumimoji="1" lang="ja-JP" altLang="en-US" sz="1400" dirty="0" smtClean="0">
                <a:solidFill>
                  <a:schemeClr val="accent4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endParaRPr kumimoji="1" lang="en-US" altLang="ja-JP" sz="1400" dirty="0" smtClean="0">
              <a:solidFill>
                <a:schemeClr val="accent4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3900"/>
              </a:lnSpc>
            </a:pPr>
            <a:r>
              <a:rPr lang="en-US" altLang="ja-JP" sz="54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8</a:t>
            </a:r>
            <a:r>
              <a:rPr kumimoji="1" lang="ja-JP" altLang="en-US" sz="2400" b="1" i="1" dirty="0" smtClean="0">
                <a:solidFill>
                  <a:schemeClr val="accent4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54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7</a:t>
            </a:r>
            <a:r>
              <a:rPr lang="ja-JP" altLang="en-US" sz="2400" b="1" i="1" dirty="0" smtClean="0">
                <a:solidFill>
                  <a:schemeClr val="accent4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日（火）</a:t>
            </a:r>
            <a:r>
              <a:rPr lang="en-US" altLang="ja-JP" sz="2800" b="1" i="1" dirty="0" smtClean="0">
                <a:solidFill>
                  <a:schemeClr val="accent4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</a:t>
            </a:r>
            <a:r>
              <a:rPr lang="ja-JP" altLang="en-US" sz="2800" b="1" i="1" dirty="0" smtClean="0">
                <a:solidFill>
                  <a:schemeClr val="accent4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800" b="1" i="1" dirty="0" smtClean="0">
                <a:solidFill>
                  <a:schemeClr val="accent4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lang="en-US" altLang="ja-JP" sz="2800" b="1" i="1" dirty="0">
                <a:solidFill>
                  <a:schemeClr val="accent4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lang="ja-JP" altLang="en-US" sz="2800" b="1" i="1" dirty="0" smtClean="0">
                <a:solidFill>
                  <a:schemeClr val="accent4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endParaRPr lang="en-US" altLang="ja-JP" sz="2400" b="1" i="1" dirty="0" smtClean="0">
              <a:solidFill>
                <a:schemeClr val="accent4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7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kumimoji="1" lang="en-US" altLang="ja-JP" sz="2000" b="1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【</a:t>
            </a:r>
            <a:r>
              <a:rPr kumimoji="1" lang="ja-JP" altLang="en-US" sz="2000" b="1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会場</a:t>
            </a:r>
            <a:r>
              <a:rPr kumimoji="1" lang="en-US" altLang="ja-JP" sz="2000" b="1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】</a:t>
            </a:r>
          </a:p>
          <a:p>
            <a:r>
              <a:rPr kumimoji="1" lang="ja-JP" altLang="en-US" sz="1900" b="1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日本</a:t>
            </a:r>
            <a:r>
              <a:rPr kumimoji="1" lang="ja-JP" altLang="en-US" sz="1900" b="1" dirty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医科大学千葉</a:t>
            </a:r>
            <a:r>
              <a:rPr kumimoji="1" lang="ja-JP" altLang="en-US" sz="1900" b="1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北総病院</a:t>
            </a:r>
            <a:endParaRPr kumimoji="1" lang="en-US" altLang="ja-JP" sz="1900" b="1" dirty="0" smtClean="0">
              <a:solidFill>
                <a:schemeClr val="accent4">
                  <a:lumMod val="50000"/>
                </a:schemeClr>
              </a:solidFill>
              <a:latin typeface="+mj-ea"/>
              <a:ea typeface="+mj-ea"/>
            </a:endParaRPr>
          </a:p>
          <a:p>
            <a:r>
              <a:rPr lang="ja-JP" altLang="en-US" sz="1900" b="1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２階　大会議室</a:t>
            </a:r>
            <a:endParaRPr kumimoji="1" lang="en-US" altLang="ja-JP" sz="1900" b="1" dirty="0" smtClean="0">
              <a:solidFill>
                <a:schemeClr val="accent4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774197" y="7287428"/>
            <a:ext cx="4866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　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34442" y="6959332"/>
            <a:ext cx="514893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座長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日本医科大学千葉北総病院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消化器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外科教授　横室　茂樹　先生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講演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膵頭十二指腸切除に</a:t>
            </a:r>
            <a:r>
              <a:rPr lang="ja-JP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求められる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リスク</a:t>
            </a:r>
            <a:r>
              <a:rPr lang="ja-JP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国立がん研究センター東病院　肝胆膵外科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医長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高橋　進一郎 先生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-21234" y="1069186"/>
            <a:ext cx="1913550" cy="55240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-15456" y="6601454"/>
            <a:ext cx="1911096" cy="3405921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059" b="81176" l="1373" r="62549">
                        <a14:foregroundMark x1="2157" y1="34706" x2="8235" y2="80000"/>
                        <a14:foregroundMark x1="5490" y1="55294" x2="8235" y2="35294"/>
                        <a14:foregroundMark x1="2353" y1="54118" x2="4314" y2="79412"/>
                        <a14:foregroundMark x1="8627" y1="41765" x2="33137" y2="44706"/>
                        <a14:foregroundMark x1="27059" y1="37647" x2="30000" y2="41765"/>
                        <a14:foregroundMark x1="29020" y1="33529" x2="29020" y2="38235"/>
                        <a14:foregroundMark x1="10196" y1="46471" x2="20980" y2="68824"/>
                        <a14:foregroundMark x1="9804" y1="66471" x2="14706" y2="75882"/>
                        <a14:foregroundMark x1="27451" y1="70588" x2="29020" y2="76471"/>
                        <a14:foregroundMark x1="34314" y1="52941" x2="60980" y2="78824"/>
                        <a14:foregroundMark x1="41176" y1="52941" x2="50196" y2="5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" r="56734" b="18099"/>
          <a:stretch/>
        </p:blipFill>
        <p:spPr>
          <a:xfrm>
            <a:off x="31462" y="5444259"/>
            <a:ext cx="1847061" cy="1165456"/>
          </a:xfrm>
          <a:prstGeom prst="rect">
            <a:avLst/>
          </a:prstGeom>
          <a:noFill/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 l="27461" t="-10" r="9654" b="22221"/>
          <a:stretch/>
        </p:blipFill>
        <p:spPr>
          <a:xfrm>
            <a:off x="-16329" y="1069074"/>
            <a:ext cx="1912355" cy="6515229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 rot="5400000">
            <a:off x="-2198832" y="5027280"/>
            <a:ext cx="4979429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5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NIPPON</a:t>
            </a:r>
            <a:r>
              <a:rPr kumimoji="1" lang="ja-JP" altLang="en-US" sz="125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 </a:t>
            </a:r>
            <a:r>
              <a:rPr kumimoji="1" lang="en-US" altLang="ja-JP" sz="125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MEDICAL</a:t>
            </a:r>
            <a:r>
              <a:rPr kumimoji="1" lang="ja-JP" altLang="en-US" sz="125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 </a:t>
            </a:r>
            <a:r>
              <a:rPr kumimoji="1" lang="en-US" altLang="ja-JP" sz="125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SCHOOL</a:t>
            </a:r>
            <a:r>
              <a:rPr kumimoji="1" lang="ja-JP" altLang="en-US" sz="125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 </a:t>
            </a:r>
            <a:r>
              <a:rPr kumimoji="1" lang="en-US" altLang="ja-JP" sz="125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CHIBA</a:t>
            </a:r>
            <a:r>
              <a:rPr kumimoji="1" lang="ja-JP" altLang="en-US" sz="125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 </a:t>
            </a:r>
            <a:r>
              <a:rPr kumimoji="1" lang="en-US" altLang="ja-JP" sz="125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HOKUSOU</a:t>
            </a:r>
            <a:r>
              <a:rPr lang="ja-JP" altLang="en-US" sz="125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 </a:t>
            </a:r>
            <a:r>
              <a:rPr kumimoji="1" lang="en-US" altLang="ja-JP" sz="125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HOSPITAL CANCER </a:t>
            </a:r>
            <a:r>
              <a:rPr kumimoji="1" lang="en-US" altLang="ja-JP" sz="1250" b="1" dirty="0" smtClean="0">
                <a:ln w="3175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CENTE</a:t>
            </a:r>
            <a:r>
              <a:rPr kumimoji="1" lang="en-US" altLang="ja-JP" sz="1250" b="1" dirty="0" smtClean="0">
                <a:ln w="3175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R</a:t>
            </a:r>
            <a:r>
              <a:rPr kumimoji="1"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Segoe UI" panose="020B0502040204020203" pitchFamily="34" charset="0"/>
              </a:rPr>
              <a:t>　</a:t>
            </a:r>
            <a:endParaRPr kumimoji="1" lang="ja-JP" altLang="en-US" sz="1100" dirty="0"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Segoe UI" panose="020B0502040204020203" pitchFamily="34" charset="0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>
            <a:off x="139774" y="2726160"/>
            <a:ext cx="0" cy="464590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979747" y="9329212"/>
            <a:ext cx="54924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お申込み・お問合わせ</a:t>
            </a:r>
            <a:r>
              <a:rPr lang="en-US" altLang="ja-JP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日本医科大学千葉北総病院</a:t>
            </a:r>
            <a:endParaRPr kumimoji="1" lang="en-US" altLang="ja-JP" sz="14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がん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相談支援</a:t>
            </a:r>
            <a:r>
              <a:rPr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TEL:0476-99-2057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61537" y="7814108"/>
            <a:ext cx="1131959" cy="34175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会場案内</a:t>
            </a:r>
            <a:endParaRPr kumimoji="1" lang="en-US" altLang="ja-JP" sz="1200" dirty="0" smtClean="0"/>
          </a:p>
        </p:txBody>
      </p:sp>
      <p:sp>
        <p:nvSpPr>
          <p:cNvPr id="25" name="正方形/長方形 24"/>
          <p:cNvSpPr/>
          <p:nvPr/>
        </p:nvSpPr>
        <p:spPr>
          <a:xfrm>
            <a:off x="2047547" y="3240937"/>
            <a:ext cx="152042" cy="2354125"/>
          </a:xfrm>
          <a:prstGeom prst="rect">
            <a:avLst/>
          </a:prstGeom>
          <a:solidFill>
            <a:srgbClr val="E9E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047546" y="1371793"/>
            <a:ext cx="152043" cy="2324813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ホームベース 29"/>
          <p:cNvSpPr/>
          <p:nvPr/>
        </p:nvSpPr>
        <p:spPr>
          <a:xfrm>
            <a:off x="1978909" y="5753695"/>
            <a:ext cx="1918851" cy="46782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28" name="ホームベース 27"/>
          <p:cNvSpPr/>
          <p:nvPr/>
        </p:nvSpPr>
        <p:spPr>
          <a:xfrm>
            <a:off x="2110234" y="5800902"/>
            <a:ext cx="1830583" cy="292608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プログラム</a:t>
            </a:r>
            <a:endParaRPr kumimoji="1" lang="ja-JP" altLang="en-US" b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4" y="8240944"/>
            <a:ext cx="1759364" cy="123581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050870" y="6163169"/>
            <a:ext cx="53891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開会の挨拶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医科大学千葉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北総病院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副院長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・消化器外科部長　宮下 正夫　先生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24697" y="3035957"/>
            <a:ext cx="54315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国立がん研究センター東病院　肝胆膵外科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医長　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高橋　進一郎 先生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175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315416" y="-303584"/>
            <a:ext cx="7992888" cy="10369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下矢印 5"/>
          <p:cNvSpPr/>
          <p:nvPr/>
        </p:nvSpPr>
        <p:spPr>
          <a:xfrm rot="10800000">
            <a:off x="2996952" y="0"/>
            <a:ext cx="936104" cy="1021096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92796" y="1140013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ＦＡＸ送信先　０４７６－９９－０６０８</a:t>
            </a:r>
            <a:endParaRPr kumimoji="1" lang="ja-JP" altLang="en-US" u="sng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2960" y="1592316"/>
            <a:ext cx="552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日本医科大学千葉北総病院　がん相談支援センター</a:t>
            </a:r>
            <a:endParaRPr kumimoji="1"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お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申込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は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7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日までにＦＡＸにてお願い申し上げます</a:t>
            </a:r>
            <a:endParaRPr kumimoji="1" lang="ja-JP" altLang="en-US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片側の 2 つの角を丸めた四角形 6"/>
          <p:cNvSpPr/>
          <p:nvPr/>
        </p:nvSpPr>
        <p:spPr>
          <a:xfrm>
            <a:off x="1412776" y="2551221"/>
            <a:ext cx="4113588" cy="1162624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地域がん診療連携拠点病院講演会</a:t>
            </a:r>
            <a:endParaRPr kumimoji="1" lang="en-US" altLang="ja-JP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『</a:t>
            </a:r>
            <a:r>
              <a:rPr lang="ja-JP" altLang="en-US" sz="16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膵頭十二指腸切除に求められるリスク管理</a:t>
            </a:r>
            <a:r>
              <a:rPr lang="en-US" altLang="ja-JP" sz="16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』</a:t>
            </a:r>
            <a:endParaRPr kumimoji="1" lang="en-US" altLang="ja-JP" sz="16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39632" y="4017685"/>
            <a:ext cx="5718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日時：平成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</a:t>
            </a:r>
            <a:r>
              <a:rPr kumimoji="1"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0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8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7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日（火）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19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0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0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～</a:t>
            </a:r>
            <a:endParaRPr kumimoji="1"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場所：日本医科大学千葉北総病院　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階　大会議室</a:t>
            </a:r>
            <a:endParaRPr kumimoji="1" lang="ja-JP" altLang="en-US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2960" y="5097016"/>
            <a:ext cx="552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ご施設名</a:t>
            </a:r>
            <a:r>
              <a:rPr kumimoji="1" lang="ja-JP" altLang="en-US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　　　　　　　　　　　　　</a:t>
            </a:r>
            <a:endParaRPr kumimoji="1" lang="ja-JP" altLang="en-US" u="sng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695568" y="5468617"/>
            <a:ext cx="55388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44696" y="600992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ご氏名　　　　　　　　　　　　　　　　（ご職種：　　　　　　　　　）</a:t>
            </a:r>
            <a:r>
              <a:rPr kumimoji="1" lang="ja-JP" altLang="en-US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　　　　　　　　　　　　　</a:t>
            </a:r>
            <a:endParaRPr kumimoji="1" lang="ja-JP" altLang="en-US" u="sng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5568" y="7261501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ご氏名　　　　　　　　　　　　　　　　（ご職種：　　　　　　　　　）</a:t>
            </a:r>
            <a:r>
              <a:rPr kumimoji="1" lang="ja-JP" altLang="en-US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　　　　　　　　　　　　　</a:t>
            </a:r>
            <a:endParaRPr kumimoji="1" lang="ja-JP" altLang="en-US" u="sng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2960" y="849069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ご氏名　　　　　　　　　　　　　　　　（ご職種：　　　　　　　　　）</a:t>
            </a:r>
            <a:r>
              <a:rPr kumimoji="1" lang="ja-JP" altLang="en-US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　　　　　　　　　　　　　</a:t>
            </a:r>
            <a:endParaRPr kumimoji="1" lang="ja-JP" altLang="en-US" u="sng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662960" y="6379258"/>
            <a:ext cx="55388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695568" y="7630833"/>
            <a:ext cx="55388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695568" y="8878821"/>
            <a:ext cx="55388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97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667</TotalTime>
  <Words>127</Words>
  <Application>Microsoft Office PowerPoint</Application>
  <PresentationFormat>A4 210 x 297 mm</PresentationFormat>
  <Paragraphs>43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HGPｺﾞｼｯｸE</vt:lpstr>
      <vt:lpstr>HGSｺﾞｼｯｸM</vt:lpstr>
      <vt:lpstr>HG創英角ｺﾞｼｯｸUB</vt:lpstr>
      <vt:lpstr>ＭＳ Ｐゴシック</vt:lpstr>
      <vt:lpstr>ＭＳ Ｐ明朝</vt:lpstr>
      <vt:lpstr>メイリオ</vt:lpstr>
      <vt:lpstr>Arial</vt:lpstr>
      <vt:lpstr>Calibri</vt:lpstr>
      <vt:lpstr>Calibri Light</vt:lpstr>
      <vt:lpstr>Segoe UI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医療連携</dc:creator>
  <cp:lastModifiedBy>がん支援3</cp:lastModifiedBy>
  <cp:revision>90</cp:revision>
  <cp:lastPrinted>2018-07-05T01:38:01Z</cp:lastPrinted>
  <dcterms:created xsi:type="dcterms:W3CDTF">2017-04-19T00:04:48Z</dcterms:created>
  <dcterms:modified xsi:type="dcterms:W3CDTF">2018-07-07T04:00:57Z</dcterms:modified>
</cp:coreProperties>
</file>