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4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02EA-3AAC-4CCA-851E-E44829132FE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F179-3614-4346-BAF2-001E2495C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69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02EA-3AAC-4CCA-851E-E44829132FE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F179-3614-4346-BAF2-001E2495C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30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02EA-3AAC-4CCA-851E-E44829132FE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F179-3614-4346-BAF2-001E2495C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18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02EA-3AAC-4CCA-851E-E44829132FE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F179-3614-4346-BAF2-001E2495C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68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02EA-3AAC-4CCA-851E-E44829132FE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F179-3614-4346-BAF2-001E2495C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14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02EA-3AAC-4CCA-851E-E44829132FE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F179-3614-4346-BAF2-001E2495C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02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02EA-3AAC-4CCA-851E-E44829132FE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F179-3614-4346-BAF2-001E2495C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73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02EA-3AAC-4CCA-851E-E44829132FE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F179-3614-4346-BAF2-001E2495C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0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02EA-3AAC-4CCA-851E-E44829132FE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F179-3614-4346-BAF2-001E2495C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28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02EA-3AAC-4CCA-851E-E44829132FE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F179-3614-4346-BAF2-001E2495C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77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02EA-3AAC-4CCA-851E-E44829132FE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F179-3614-4346-BAF2-001E2495C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86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02EA-3AAC-4CCA-851E-E44829132FE1}" type="datetimeFigureOut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6F179-3614-4346-BAF2-001E2495C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61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73650" y="4714275"/>
            <a:ext cx="6667718" cy="208997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632" y="-252536"/>
            <a:ext cx="6624736" cy="1960033"/>
          </a:xfrm>
        </p:spPr>
        <p:txBody>
          <a:bodyPr>
            <a:normAutofit/>
          </a:bodyPr>
          <a:lstStyle/>
          <a:p>
            <a:r>
              <a:rPr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日本医科大学千葉北総病院</a:t>
            </a:r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肺癌地域連携学術講演会</a:t>
            </a:r>
            <a:r>
              <a:rPr lang="en-US" altLang="ja-JP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～第</a:t>
            </a: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回肺癌の地域連携を考える会～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476" y="1331640"/>
            <a:ext cx="69349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謹啓</a:t>
            </a: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時下、先生方におかれましては益々ご清祥のこととお慶び申し上げます。</a:t>
            </a: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平素は格別のご高配を賜り、深く感謝申し上げます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さて、この度下記要領にて学術講演会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開催する運び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となりました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。ご多忙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の折とは存じますが、何卒ご出席賜りますようご案内申し上げます。 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                                			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謹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白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33433" y="2123728"/>
            <a:ext cx="4427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日時：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2017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日（木）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19:00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場所：ヒルトン成田 クラウンルーム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6632" y="471601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特別講演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650" y="5580112"/>
            <a:ext cx="68018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座長　　　日本医科大学千葉北総病院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呼吸器外科 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部長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平井 恭二 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演者　　　千葉大学医学部附属病院 緩和ケアセンター長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  　　　　　　 田口 奈津子 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559" y="5076056"/>
            <a:ext cx="67778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緩和ケアの い</a:t>
            </a:r>
            <a:r>
              <a:rPr lang="ja-JP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ろ</a:t>
            </a:r>
            <a:r>
              <a:rPr lang="ja-JP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 </a:t>
            </a:r>
            <a:r>
              <a:rPr lang="ja-JP" alt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－肺がん編－</a:t>
            </a:r>
            <a:r>
              <a:rPr lang="ja-JP" alt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（仮）</a:t>
            </a:r>
            <a:r>
              <a:rPr lang="en-US" altLang="ja-JP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endParaRPr kumimoji="1" lang="ja-JP" altLang="en-US" sz="2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116632" y="2843808"/>
            <a:ext cx="6624736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116632" y="2915816"/>
            <a:ext cx="18389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開会のご挨拶</a:t>
            </a:r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96752" y="3203848"/>
            <a:ext cx="566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日本医科大学千葉北総病院 院長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清野 精彦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31000" y="6856511"/>
            <a:ext cx="35702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会終了後、情報交換会の場をご用意しております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0324" y="7072535"/>
            <a:ext cx="5698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共催：公益社団法人 印旛市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郡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医師会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日本ベーリンガーインゲルハイム株式会社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130629" y="7593986"/>
            <a:ext cx="6727371" cy="1306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780928" y="7463353"/>
            <a:ext cx="95410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出席申込書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25279" y="7936631"/>
            <a:ext cx="4552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ご施設名：　　　　　　 　　　　　　　　　　　　　</a:t>
            </a:r>
            <a:endParaRPr kumimoji="1" lang="ja-JP" altLang="en-US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24744" y="8284533"/>
            <a:ext cx="4608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kumimoji="1" lang="ja-JP" altLang="en-US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 芳 名：　　 　　 　 　　　 　 　　　 　　　　　　</a:t>
            </a:r>
            <a:endParaRPr kumimoji="1" lang="ja-JP" altLang="en-US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80728" y="8604448"/>
            <a:ext cx="52870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ご出席頂ける先生は</a:t>
            </a:r>
            <a:r>
              <a:rPr lang="en-US" altLang="ja-JP" sz="11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kumimoji="1" lang="ja-JP" altLang="en-US" sz="11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1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sz="11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日（木）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までに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1" lang="ja-JP" altLang="en-US" sz="11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にて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ご連絡をお願い致します。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49530" y="8866058"/>
            <a:ext cx="54585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事務局：日本医科大学千葉北総病院　がん相談支援センター（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0476-99-2057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33056" y="7424165"/>
            <a:ext cx="281038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送信先：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0476-99-0608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96752" y="4067944"/>
            <a:ext cx="566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日本医科大学千葉北総病院 副院長 呼吸器内科 教授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日野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光紀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6632" y="3779912"/>
            <a:ext cx="3700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当院における肺癌診療の現況報告</a:t>
            </a:r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2626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755576"/>
            <a:ext cx="6172200" cy="1524000"/>
          </a:xfrm>
        </p:spPr>
        <p:txBody>
          <a:bodyPr>
            <a:normAutofit/>
          </a:bodyPr>
          <a:lstStyle/>
          <a:p>
            <a:r>
              <a:rPr lang="ja-JP" altLang="en-US" sz="2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ヒルトン成田 クラウンルーム</a:t>
            </a:r>
            <a:endParaRPr kumimoji="1" lang="ja-JP" altLang="en-US" sz="2400" b="1" u="sn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339752"/>
            <a:ext cx="6172200" cy="4471574"/>
          </a:xfrm>
          <a:prstGeom prst="rect">
            <a:avLst/>
          </a:prstGeom>
          <a:ln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818885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142</Words>
  <Application>Microsoft Office PowerPoint</Application>
  <PresentationFormat>画面に合わせる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日本医科大学千葉北総病院 肺癌地域連携学術講演会 ～第3回肺癌の地域連携を考える会～</vt:lpstr>
      <vt:lpstr>ヒルトン成田 クラウンルーム</vt:lpstr>
    </vt:vector>
  </TitlesOfParts>
  <Company>Boehringer Ingelheim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日本医科大学千葉北総病院連携講演会</dc:title>
  <dc:creator>Narazaki,Kazuhiko (ONC) NBI-JP-T</dc:creator>
  <cp:lastModifiedBy>医療連携</cp:lastModifiedBy>
  <cp:revision>27</cp:revision>
  <cp:lastPrinted>2017-10-06T07:45:20Z</cp:lastPrinted>
  <dcterms:created xsi:type="dcterms:W3CDTF">2017-08-30T00:11:00Z</dcterms:created>
  <dcterms:modified xsi:type="dcterms:W3CDTF">2017-10-06T07:49:07Z</dcterms:modified>
</cp:coreProperties>
</file>